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256" r:id="rId2"/>
    <p:sldId id="1931" r:id="rId3"/>
    <p:sldId id="1947" r:id="rId4"/>
    <p:sldId id="1758" r:id="rId5"/>
  </p:sldIdLst>
  <p:sldSz cx="9144000" cy="5143500" type="screen16x9"/>
  <p:notesSz cx="6858000" cy="9144000"/>
  <p:custDataLst>
    <p:tags r:id="rId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ülent Gümüşel" initials="BG" lastIdx="0" clrIdx="0">
    <p:extLst>
      <p:ext uri="{19B8F6BF-5375-455C-9EA6-DF929625EA0E}">
        <p15:presenceInfo xmlns:p15="http://schemas.microsoft.com/office/powerpoint/2012/main" userId="S::gumusel@hacettepe.edu.tr::87989b9f-0d53-42f0-b8d7-7a7ec37c4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9E"/>
    <a:srgbClr val="B3D7EC"/>
    <a:srgbClr val="1994D2"/>
    <a:srgbClr val="63B5DF"/>
    <a:srgbClr val="0261A3"/>
    <a:srgbClr val="FFFFFF"/>
    <a:srgbClr val="2D4D42"/>
    <a:srgbClr val="F09FA5"/>
    <a:srgbClr val="8D7B63"/>
    <a:srgbClr val="1E6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 autoAdjust="0"/>
    <p:restoredTop sz="96357" autoAdjust="0"/>
  </p:normalViewPr>
  <p:slideViewPr>
    <p:cSldViewPr>
      <p:cViewPr varScale="1">
        <p:scale>
          <a:sx n="142" d="100"/>
          <a:sy n="142" d="100"/>
        </p:scale>
        <p:origin x="60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86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3D09E-6650-4ECD-8CEE-CA057B65A693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B807-0BE4-4AD7-91D5-86C5628F2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373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34FD-F4DF-4931-9315-BDB5091FD354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7095-FD35-4B92-ACB5-8E50FAEF58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769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CA6BB413-CAAB-4D8F-A482-14C8217A4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21A6687A-9138-4755-9F84-E5B8E8619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1963D117-E849-4F2D-917A-EB2529B5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92FFE9-B5F4-4382-95E9-C786247C60AD}" type="slidenum">
              <a:rPr lang="tr-TR" altLang="tr-TR" smtClean="0"/>
              <a:t>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B7095-FD35-4B92-ACB5-8E50FAEF585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61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B7095-FD35-4B92-ACB5-8E50FAEF585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93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0760600-CC7C-AD43-9477-5D67AFE80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95207C92-FE87-E248-90D4-DB36A4626CC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7654-C5E3-994C-B6DE-BA0119AC5E12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64E7711F-21B8-AD4A-AFEC-35E1E563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0C77F-3105-6A41-BEF5-8F658B78B1B9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8" name="Resim 7" descr="ekran görüntüsü, metin içeren bir resim&#10;&#10;Açıklama otomatik olarak oluşturuldu">
            <a:extLst>
              <a:ext uri="{FF2B5EF4-FFF2-40B4-BE49-F238E27FC236}">
                <a16:creationId xmlns:a16="http://schemas.microsoft.com/office/drawing/2014/main" id="{54EB6B2C-43AC-8E0E-AC26-280FE2007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0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594" y="602450"/>
            <a:ext cx="6020646" cy="460502"/>
          </a:xfrm>
        </p:spPr>
        <p:txBody>
          <a:bodyPr/>
          <a:lstStyle>
            <a:lvl1pPr algn="ctr">
              <a:defRPr sz="2992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BD456EE7-33EA-8C41-B17C-9F8134DDE9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6959C25-A1FB-6B43-A687-BACC9F0AF5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46B4-2D94-A04D-8395-62049344D3C8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0AA3B2A-B1D6-4945-9BCA-D094FCAE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39B3-EF09-314E-83B4-2C78527F03C6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7" name="Resim 6" descr="ekran görüntüsü, metin içeren bir resim&#10;&#10;Açıklama otomatik olarak oluşturuldu">
            <a:extLst>
              <a:ext uri="{FF2B5EF4-FFF2-40B4-BE49-F238E27FC236}">
                <a16:creationId xmlns:a16="http://schemas.microsoft.com/office/drawing/2014/main" id="{60763E5F-352F-AC97-CA76-94590CE99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0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7">
            <a:extLst>
              <a:ext uri="{FF2B5EF4-FFF2-40B4-BE49-F238E27FC236}">
                <a16:creationId xmlns:a16="http://schemas.microsoft.com/office/drawing/2014/main" id="{54173089-84D5-F24E-8B22-1ADB94A16B07}"/>
              </a:ext>
            </a:extLst>
          </p:cNvPr>
          <p:cNvSpPr/>
          <p:nvPr/>
        </p:nvSpPr>
        <p:spPr bwMode="auto">
          <a:xfrm>
            <a:off x="9097846" y="5045251"/>
            <a:ext cx="39367" cy="68018"/>
          </a:xfrm>
          <a:custGeom>
            <a:avLst/>
            <a:gdLst>
              <a:gd name="T0" fmla="*/ 43133 w 46990"/>
              <a:gd name="T1" fmla="*/ 98989 h 100329"/>
              <a:gd name="T2" fmla="*/ 2394 w 46990"/>
              <a:gd name="T3" fmla="*/ 55420 h 100329"/>
              <a:gd name="T4" fmla="*/ 2078 w 46990"/>
              <a:gd name="T5" fmla="*/ 55135 h 100329"/>
              <a:gd name="T6" fmla="*/ 715 w 46990"/>
              <a:gd name="T7" fmla="*/ 53602 h 100329"/>
              <a:gd name="T8" fmla="*/ 64 w 46990"/>
              <a:gd name="T9" fmla="*/ 51748 h 100329"/>
              <a:gd name="T10" fmla="*/ 0 w 46990"/>
              <a:gd name="T11" fmla="*/ 47383 h 100329"/>
              <a:gd name="T12" fmla="*/ 715 w 46990"/>
              <a:gd name="T13" fmla="*/ 45494 h 100329"/>
              <a:gd name="T14" fmla="*/ 1929 w 46990"/>
              <a:gd name="T15" fmla="*/ 43998 h 100329"/>
              <a:gd name="T16" fmla="*/ 43133 w 46990"/>
              <a:gd name="T17" fmla="*/ 0 h 100329"/>
              <a:gd name="T18" fmla="*/ 43133 w 46990"/>
              <a:gd name="T19" fmla="*/ 29438 h 100329"/>
              <a:gd name="T20" fmla="*/ 28777 w 46990"/>
              <a:gd name="T21" fmla="*/ 44800 h 100329"/>
              <a:gd name="T22" fmla="*/ 25716 w 46990"/>
              <a:gd name="T23" fmla="*/ 48131 h 100329"/>
              <a:gd name="T24" fmla="*/ 26665 w 46990"/>
              <a:gd name="T25" fmla="*/ 51748 h 100329"/>
              <a:gd name="T26" fmla="*/ 28627 w 46990"/>
              <a:gd name="T27" fmla="*/ 54118 h 100329"/>
              <a:gd name="T28" fmla="*/ 43133 w 46990"/>
              <a:gd name="T29" fmla="*/ 69622 h 100329"/>
              <a:gd name="T30" fmla="*/ 43133 w 46990"/>
              <a:gd name="T31" fmla="*/ 9898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1105" y="158710"/>
            <a:ext cx="6021791" cy="418576"/>
          </a:xfrm>
        </p:spPr>
        <p:txBody>
          <a:bodyPr/>
          <a:lstStyle>
            <a:lvl1pPr>
              <a:defRPr sz="2720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FD18C4D8-BD09-F84A-9805-449A363B5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7D61B72E-A5B7-8347-A15F-B05ED861724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CE6F4C-249B-4F41-A097-B0DF0E9B0541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42112893-EB7A-414D-986D-2A2CDA75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EAD32-3C12-C040-949B-1BD989ECBDFC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9" name="Resim 8" descr="ekran görüntüsü, logo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E5191146-D7A5-B0EA-6F06-0C9D69591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" y="0"/>
            <a:ext cx="91428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24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7">
            <a:extLst>
              <a:ext uri="{FF2B5EF4-FFF2-40B4-BE49-F238E27FC236}">
                <a16:creationId xmlns:a16="http://schemas.microsoft.com/office/drawing/2014/main" id="{CC0B0060-5642-5C4F-A29C-1776739E9683}"/>
              </a:ext>
            </a:extLst>
          </p:cNvPr>
          <p:cNvSpPr/>
          <p:nvPr/>
        </p:nvSpPr>
        <p:spPr bwMode="auto">
          <a:xfrm>
            <a:off x="308149" y="979252"/>
            <a:ext cx="8526345" cy="0"/>
          </a:xfrm>
          <a:custGeom>
            <a:avLst/>
            <a:gdLst>
              <a:gd name="T0" fmla="*/ 0 w 9972040"/>
              <a:gd name="T1" fmla="*/ 9968189 w 997204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972040">
                <a:moveTo>
                  <a:pt x="0" y="0"/>
                </a:moveTo>
                <a:lnTo>
                  <a:pt x="9972001" y="0"/>
                </a:lnTo>
              </a:path>
            </a:pathLst>
          </a:custGeom>
          <a:noFill/>
          <a:ln w="6350">
            <a:solidFill>
              <a:srgbClr val="0089C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sp>
        <p:nvSpPr>
          <p:cNvPr id="1027" name="Holder 2">
            <a:extLst>
              <a:ext uri="{FF2B5EF4-FFF2-40B4-BE49-F238E27FC236}">
                <a16:creationId xmlns:a16="http://schemas.microsoft.com/office/drawing/2014/main" id="{50458867-EFCF-8D40-8E6A-EC96A906B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1105" y="158710"/>
            <a:ext cx="60217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tr-TR" altLang="tr-TR"/>
          </a:p>
        </p:txBody>
      </p:sp>
      <p:sp>
        <p:nvSpPr>
          <p:cNvPr id="1028" name="Holder 3">
            <a:extLst>
              <a:ext uri="{FF2B5EF4-FFF2-40B4-BE49-F238E27FC236}">
                <a16:creationId xmlns:a16="http://schemas.microsoft.com/office/drawing/2014/main" id="{F5E8F38D-34D6-F943-9327-A85C14EC3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3941" y="1596818"/>
            <a:ext cx="8476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tr-TR" altLang="tr-TR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26DB22E6-0A46-4041-A617-0972B4F6E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634" y="4783974"/>
            <a:ext cx="2926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6D2F9DEA-A575-AC40-AD6D-D515CB2B155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473" y="4783974"/>
            <a:ext cx="21027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A96DB-F836-C145-8A2E-FE7EE2CB6C45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ED53454-A238-D24F-A184-FB8053F5B4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789" y="4783974"/>
            <a:ext cx="2102740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B430E350-0114-DF41-B7E6-51C64449E65D}" type="slidenum">
              <a:rPr lang="tr-TR" altLang="tr-TR"/>
              <a:t>‹#›</a:t>
            </a:fld>
            <a:endParaRPr lang="tr-TR" altLang="tr-TR"/>
          </a:p>
        </p:txBody>
      </p:sp>
      <p:pic>
        <p:nvPicPr>
          <p:cNvPr id="1032" name="Resim 6">
            <a:extLst>
              <a:ext uri="{FF2B5EF4-FFF2-40B4-BE49-F238E27FC236}">
                <a16:creationId xmlns:a16="http://schemas.microsoft.com/office/drawing/2014/main" id="{F790ECC4-D365-4A42-8CF5-1D58986332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60"/>
            <a:ext cx="9144000" cy="51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75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5pPr>
      <a:lvl6pPr marL="31094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6pPr>
      <a:lvl7pPr marL="62188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7pPr>
      <a:lvl8pPr marL="9328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8pPr>
      <a:lvl9pPr marL="124376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10942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2188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328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24376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3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7E005208-4899-4449-991E-3FC7454C4097}"/>
              </a:ext>
            </a:extLst>
          </p:cNvPr>
          <p:cNvSpPr/>
          <p:nvPr/>
        </p:nvSpPr>
        <p:spPr bwMode="auto">
          <a:xfrm>
            <a:off x="8171587" y="5045251"/>
            <a:ext cx="31310" cy="68018"/>
          </a:xfrm>
          <a:custGeom>
            <a:avLst/>
            <a:gdLst>
              <a:gd name="T0" fmla="*/ 8388 w 46990"/>
              <a:gd name="T1" fmla="*/ 76849 h 100329"/>
              <a:gd name="T2" fmla="*/ 465 w 46990"/>
              <a:gd name="T3" fmla="*/ 43026 h 100329"/>
              <a:gd name="T4" fmla="*/ 405 w 46990"/>
              <a:gd name="T5" fmla="*/ 42805 h 100329"/>
              <a:gd name="T6" fmla="*/ 139 w 46990"/>
              <a:gd name="T7" fmla="*/ 41613 h 100329"/>
              <a:gd name="T8" fmla="*/ 24 w 46990"/>
              <a:gd name="T9" fmla="*/ 40175 h 100329"/>
              <a:gd name="T10" fmla="*/ 0 w 46990"/>
              <a:gd name="T11" fmla="*/ 36786 h 100329"/>
              <a:gd name="T12" fmla="*/ 139 w 46990"/>
              <a:gd name="T13" fmla="*/ 35319 h 100329"/>
              <a:gd name="T14" fmla="*/ 375 w 46990"/>
              <a:gd name="T15" fmla="*/ 34158 h 100329"/>
              <a:gd name="T16" fmla="*/ 8388 w 46990"/>
              <a:gd name="T17" fmla="*/ 0 h 100329"/>
              <a:gd name="T18" fmla="*/ 8388 w 46990"/>
              <a:gd name="T19" fmla="*/ 22855 h 100329"/>
              <a:gd name="T20" fmla="*/ 5596 w 46990"/>
              <a:gd name="T21" fmla="*/ 34778 h 100329"/>
              <a:gd name="T22" fmla="*/ 5001 w 46990"/>
              <a:gd name="T23" fmla="*/ 37366 h 100329"/>
              <a:gd name="T24" fmla="*/ 5188 w 46990"/>
              <a:gd name="T25" fmla="*/ 40175 h 100329"/>
              <a:gd name="T26" fmla="*/ 5568 w 46990"/>
              <a:gd name="T27" fmla="*/ 42012 h 100329"/>
              <a:gd name="T28" fmla="*/ 8388 w 46990"/>
              <a:gd name="T29" fmla="*/ 54050 h 100329"/>
              <a:gd name="T30" fmla="*/ 8388 w 46990"/>
              <a:gd name="T31" fmla="*/ 76849 h 1003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 sz="1224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679D5A3-4D56-426D-D9FC-57F3A1DE0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" y="0"/>
            <a:ext cx="9143865" cy="5143500"/>
          </a:xfrm>
          <a:prstGeom prst="rect">
            <a:avLst/>
          </a:prstGeom>
        </p:spPr>
      </p:pic>
      <p:sp>
        <p:nvSpPr>
          <p:cNvPr id="7" name="Alt Başlık 4">
            <a:extLst>
              <a:ext uri="{FF2B5EF4-FFF2-40B4-BE49-F238E27FC236}">
                <a16:creationId xmlns:a16="http://schemas.microsoft.com/office/drawing/2014/main" id="{460A8625-3DEB-440C-752C-A51E9E5E042D}"/>
              </a:ext>
            </a:extLst>
          </p:cNvPr>
          <p:cNvSpPr txBox="1"/>
          <p:nvPr/>
        </p:nvSpPr>
        <p:spPr bwMode="auto">
          <a:xfrm>
            <a:off x="4922652" y="1862213"/>
            <a:ext cx="4041836" cy="19918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0942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883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82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3767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709">
              <a:defRPr>
                <a:latin typeface="+mn-lt"/>
                <a:ea typeface="+mn-ea"/>
                <a:cs typeface="+mn-cs"/>
              </a:defRPr>
            </a:lvl6pPr>
            <a:lvl7pPr marL="1865650">
              <a:defRPr>
                <a:latin typeface="+mn-lt"/>
                <a:ea typeface="+mn-ea"/>
                <a:cs typeface="+mn-cs"/>
              </a:defRPr>
            </a:lvl7pPr>
            <a:lvl8pPr marL="2176592">
              <a:defRPr>
                <a:latin typeface="+mn-lt"/>
                <a:ea typeface="+mn-ea"/>
                <a:cs typeface="+mn-cs"/>
              </a:defRPr>
            </a:lvl8pPr>
            <a:lvl9pPr marL="2487534">
              <a:defRPr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sz="3000" b="1" kern="0" dirty="0" err="1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tr-TR" sz="3000" b="1" kern="0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kern="0" dirty="0" err="1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tr-TR" sz="3000" b="1" kern="0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sz="3000" b="1" kern="0" dirty="0" err="1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tr-TR" sz="3000" b="1" kern="0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tr-TR" sz="3000" b="1" kern="0" dirty="0" err="1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tr-TR" altLang="tr-TR" sz="3000" b="1" kern="0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endParaRPr lang="tr-TR" altLang="tr-TR" sz="3000" b="1" kern="0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844C169-8CE3-7AF8-5956-89B467CA706E}"/>
              </a:ext>
            </a:extLst>
          </p:cNvPr>
          <p:cNvSpPr txBox="1"/>
          <p:nvPr/>
        </p:nvSpPr>
        <p:spPr>
          <a:xfrm>
            <a:off x="6660232" y="4758411"/>
            <a:ext cx="121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spc="300" dirty="0">
                <a:solidFill>
                  <a:srgbClr val="008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//.//.2025</a:t>
            </a:r>
            <a:endParaRPr lang="en-TR" sz="1000" b="1" spc="300" dirty="0">
              <a:solidFill>
                <a:srgbClr val="0089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EDCF0A3C-F26C-EA6D-8515-A246CCBC2D45}"/>
              </a:ext>
            </a:extLst>
          </p:cNvPr>
          <p:cNvSpPr/>
          <p:nvPr/>
        </p:nvSpPr>
        <p:spPr>
          <a:xfrm>
            <a:off x="198924" y="955020"/>
            <a:ext cx="8424936" cy="382016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077C38C-8F53-72B4-0903-1387DCBA148B}"/>
              </a:ext>
            </a:extLst>
          </p:cNvPr>
          <p:cNvSpPr/>
          <p:nvPr/>
        </p:nvSpPr>
        <p:spPr>
          <a:xfrm>
            <a:off x="6228184" y="1058431"/>
            <a:ext cx="2323668" cy="3642883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3509CE6-97E6-ADE3-239C-2F1D183DF752}"/>
              </a:ext>
            </a:extLst>
          </p:cNvPr>
          <p:cNvSpPr txBox="1"/>
          <p:nvPr/>
        </p:nvSpPr>
        <p:spPr>
          <a:xfrm>
            <a:off x="1135447" y="368313"/>
            <a:ext cx="8045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tr-TR" sz="18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tr-TR" sz="18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tr-TR" sz="18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tr-TR" altLang="tr-TR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460F839B-3053-8EDE-DB52-24CCF11B3B14}"/>
              </a:ext>
            </a:extLst>
          </p:cNvPr>
          <p:cNvSpPr txBox="1"/>
          <p:nvPr/>
        </p:nvSpPr>
        <p:spPr>
          <a:xfrm>
            <a:off x="6336196" y="1069805"/>
            <a:ext cx="22516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id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 sem,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vitae</a:t>
            </a:r>
            <a:r>
              <a:rPr lang="tr-TR" sz="120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bibendum in eros. </a:t>
            </a:r>
            <a:endParaRPr lang="tr-TR" altLang="tr-TR" sz="1200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41574E4-D22B-2EB9-F77E-6AB474BC88E9}"/>
              </a:ext>
            </a:extLst>
          </p:cNvPr>
          <p:cNvSpPr/>
          <p:nvPr/>
        </p:nvSpPr>
        <p:spPr>
          <a:xfrm>
            <a:off x="539552" y="1491630"/>
            <a:ext cx="5184576" cy="2880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C69A8A-C049-738C-D033-DE3E4DE5F53C}"/>
              </a:ext>
            </a:extLst>
          </p:cNvPr>
          <p:cNvSpPr txBox="1"/>
          <p:nvPr/>
        </p:nvSpPr>
        <p:spPr>
          <a:xfrm>
            <a:off x="2519772" y="2571750"/>
            <a:ext cx="122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chemeClr val="bg1"/>
                </a:solidFill>
              </a:rPr>
              <a:t>Görsel</a:t>
            </a:r>
          </a:p>
        </p:txBody>
      </p:sp>
    </p:spTree>
    <p:extLst>
      <p:ext uri="{BB962C8B-B14F-4D97-AF65-F5344CB8AC3E}">
        <p14:creationId xmlns:p14="http://schemas.microsoft.com/office/powerpoint/2010/main" val="27507242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EDCF0A3C-F26C-EA6D-8515-A246CCBC2D45}"/>
              </a:ext>
            </a:extLst>
          </p:cNvPr>
          <p:cNvSpPr/>
          <p:nvPr/>
        </p:nvSpPr>
        <p:spPr>
          <a:xfrm>
            <a:off x="148395" y="987419"/>
            <a:ext cx="8424936" cy="382016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3509CE6-97E6-ADE3-239C-2F1D183DF752}"/>
              </a:ext>
            </a:extLst>
          </p:cNvPr>
          <p:cNvSpPr txBox="1"/>
          <p:nvPr/>
        </p:nvSpPr>
        <p:spPr>
          <a:xfrm>
            <a:off x="1135447" y="368313"/>
            <a:ext cx="8045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tr-TR" sz="18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tr-TR" sz="18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tr-TR" sz="1800" b="1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tr-TR" sz="1800" b="1" dirty="0" err="1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tr-TR" altLang="tr-TR" b="1" dirty="0">
              <a:solidFill>
                <a:srgbClr val="1E6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416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A26F1B49-7D38-954F-E633-9120B4ED1C44}"/>
              </a:ext>
            </a:extLst>
          </p:cNvPr>
          <p:cNvSpPr txBox="1"/>
          <p:nvPr/>
        </p:nvSpPr>
        <p:spPr bwMode="auto">
          <a:xfrm>
            <a:off x="3491880" y="3219822"/>
            <a:ext cx="2204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20" b="1" i="0">
                <a:solidFill>
                  <a:srgbClr val="0089CF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5pPr>
            <a:lvl6pPr marL="310942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6pPr>
            <a:lvl7pPr marL="621883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7pPr>
            <a:lvl8pPr marL="932825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8pPr>
            <a:lvl9pPr marL="1243767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/>
              </a:defRPr>
            </a:lvl9pPr>
          </a:lstStyle>
          <a:p>
            <a:r>
              <a:rPr lang="tr-TR" sz="1800" kern="0" dirty="0">
                <a:solidFill>
                  <a:srgbClr val="1E6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 EDERİZ</a:t>
            </a:r>
          </a:p>
        </p:txBody>
      </p:sp>
    </p:spTree>
    <p:extLst>
      <p:ext uri="{BB962C8B-B14F-4D97-AF65-F5344CB8AC3E}">
        <p14:creationId xmlns:p14="http://schemas.microsoft.com/office/powerpoint/2010/main" val="13027239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9C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85976</TotalTime>
  <Words>78</Words>
  <Application>Microsoft Office PowerPoint</Application>
  <PresentationFormat>Ekran Gösterisi (16:9)</PresentationFormat>
  <Paragraphs>11</Paragraphs>
  <Slides>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PowerPoint Sunusu</vt:lpstr>
      <vt:lpstr>PowerPoint Sunusu</vt:lpstr>
      <vt:lpstr>PowerPoint Sunusu</vt:lpstr>
      <vt:lpstr>PowerPoint Sunusu</vt:lpstr>
    </vt:vector>
  </TitlesOfParts>
  <Company>TBMM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star</dc:creator>
  <cp:lastModifiedBy>Furkan Said SÜRAL</cp:lastModifiedBy>
  <cp:revision>2807</cp:revision>
  <dcterms:created xsi:type="dcterms:W3CDTF">2016-04-09T09:38:54Z</dcterms:created>
  <dcterms:modified xsi:type="dcterms:W3CDTF">2025-02-03T12:01:05Z</dcterms:modified>
</cp:coreProperties>
</file>