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1678" r:id="rId2"/>
  </p:sldIdLst>
  <p:sldSz cx="9144000" cy="5143500" type="screen16x9"/>
  <p:notesSz cx="6858000" cy="9144000"/>
  <p:custDataLst>
    <p:tags r:id="rId5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ülent Gümüşel" initials="BG" lastIdx="0" clrIdx="0">
    <p:extLst>
      <p:ext uri="{19B8F6BF-5375-455C-9EA6-DF929625EA0E}">
        <p15:presenceInfo xmlns:p15="http://schemas.microsoft.com/office/powerpoint/2012/main" userId="S::gumusel@hacettepe.edu.tr::87989b9f-0d53-42f0-b8d7-7a7ec37c48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8A9E"/>
    <a:srgbClr val="B3D7EC"/>
    <a:srgbClr val="1994D2"/>
    <a:srgbClr val="63B5DF"/>
    <a:srgbClr val="0261A3"/>
    <a:srgbClr val="FFFFFF"/>
    <a:srgbClr val="2D4D42"/>
    <a:srgbClr val="F09FA5"/>
    <a:srgbClr val="8D7B63"/>
    <a:srgbClr val="1E6B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13" autoAdjust="0"/>
    <p:restoredTop sz="87613" autoAdjust="0"/>
  </p:normalViewPr>
  <p:slideViewPr>
    <p:cSldViewPr>
      <p:cViewPr varScale="1">
        <p:scale>
          <a:sx n="147" d="100"/>
          <a:sy n="147" d="100"/>
        </p:scale>
        <p:origin x="738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786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3D09E-6650-4ECD-8CEE-CA057B65A693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AB807-0BE4-4AD7-91D5-86C5628F24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3734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734FD-F4DF-4931-9315-BDB5091FD354}" type="datetimeFigureOut">
              <a:rPr lang="tr-TR" smtClean="0"/>
              <a:t>19.09.2024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B7095-FD35-4B92-ACB5-8E50FAEF58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17696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ayt Görüntüsü Yer Tutucusu 1">
            <a:extLst>
              <a:ext uri="{FF2B5EF4-FFF2-40B4-BE49-F238E27FC236}">
                <a16:creationId xmlns:a16="http://schemas.microsoft.com/office/drawing/2014/main" id="{CA6BB413-CAAB-4D8F-A482-14C8217A48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 Yer Tutucusu 2">
            <a:extLst>
              <a:ext uri="{FF2B5EF4-FFF2-40B4-BE49-F238E27FC236}">
                <a16:creationId xmlns:a16="http://schemas.microsoft.com/office/drawing/2014/main" id="{21A6687A-9138-4755-9F84-E5B8E8619F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7172" name="Slayt Numarası Yer Tutucusu 3">
            <a:extLst>
              <a:ext uri="{FF2B5EF4-FFF2-40B4-BE49-F238E27FC236}">
                <a16:creationId xmlns:a16="http://schemas.microsoft.com/office/drawing/2014/main" id="{1963D117-E849-4F2D-917A-EB2529B557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592FFE9-B5F4-4382-95E9-C786247C60AD}" type="slidenum">
              <a:rPr lang="tr-TR" altLang="tr-TR" smtClean="0"/>
              <a:t>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32602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4"/>
            <a:ext cx="77724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80760600-CC7C-AD43-9477-5D67AFE803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95207C92-FE87-E248-90D4-DB36A4626CC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E7654-C5E3-994C-B6DE-BA0119AC5E12}" type="datetimeFigureOut">
              <a:rPr lang="en-US"/>
              <a:pPr>
                <a:defRPr/>
              </a:pPr>
              <a:t>9/19/2024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64E7711F-21B8-AD4A-AFEC-35E1E563A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0C77F-3105-6A41-BEF5-8F658B78B1B9}" type="slidenum">
              <a:rPr lang="tr-TR" altLang="tr-TR"/>
              <a:t>‹#›</a:t>
            </a:fld>
            <a:endParaRPr lang="tr-TR" altLang="tr-TR"/>
          </a:p>
        </p:txBody>
      </p:sp>
      <p:pic>
        <p:nvPicPr>
          <p:cNvPr id="8" name="Resim 7" descr="ekran görüntüsü, metin içeren bir resim&#10;&#10;Açıklama otomatik olarak oluşturuldu">
            <a:extLst>
              <a:ext uri="{FF2B5EF4-FFF2-40B4-BE49-F238E27FC236}">
                <a16:creationId xmlns:a16="http://schemas.microsoft.com/office/drawing/2014/main" id="{54EB6B2C-43AC-8E0E-AC26-280FE20070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4009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14594" y="602450"/>
            <a:ext cx="6020646" cy="460502"/>
          </a:xfrm>
        </p:spPr>
        <p:txBody>
          <a:bodyPr/>
          <a:lstStyle>
            <a:lvl1pPr algn="ctr">
              <a:defRPr sz="2992" b="1" i="0">
                <a:solidFill>
                  <a:srgbClr val="0089CF"/>
                </a:solidFill>
                <a:latin typeface="Calibri"/>
                <a:cs typeface="Calibri"/>
              </a:defRPr>
            </a:lvl1pPr>
          </a:lstStyle>
          <a:p>
            <a:r>
              <a:rPr lang="tr-TR"/>
              <a:t>Asıl başlık stili için tıklatın</a:t>
            </a:r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BD456EE7-33EA-8C41-B17C-9F8134DDE9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F6959C25-A1FB-6B43-A687-BACC9F0AF5D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746B4-2D94-A04D-8395-62049344D3C8}" type="datetimeFigureOut">
              <a:rPr lang="en-US"/>
              <a:pPr>
                <a:defRPr/>
              </a:pPr>
              <a:t>9/19/2024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70AA3B2A-B1D6-4945-9BCA-D094FCAEE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339B3-EF09-314E-83B4-2C78527F03C6}" type="slidenum">
              <a:rPr lang="tr-TR" altLang="tr-TR"/>
              <a:t>‹#›</a:t>
            </a:fld>
            <a:endParaRPr lang="tr-TR" altLang="tr-TR"/>
          </a:p>
        </p:txBody>
      </p:sp>
      <p:pic>
        <p:nvPicPr>
          <p:cNvPr id="7" name="Resim 6" descr="ekran görüntüsü, metin içeren bir resim&#10;&#10;Açıklama otomatik olarak oluşturuldu">
            <a:extLst>
              <a:ext uri="{FF2B5EF4-FFF2-40B4-BE49-F238E27FC236}">
                <a16:creationId xmlns:a16="http://schemas.microsoft.com/office/drawing/2014/main" id="{60763E5F-352F-AC97-CA76-94590CE991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407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k object 17">
            <a:extLst>
              <a:ext uri="{FF2B5EF4-FFF2-40B4-BE49-F238E27FC236}">
                <a16:creationId xmlns:a16="http://schemas.microsoft.com/office/drawing/2014/main" id="{54173089-84D5-F24E-8B22-1ADB94A16B07}"/>
              </a:ext>
            </a:extLst>
          </p:cNvPr>
          <p:cNvSpPr/>
          <p:nvPr/>
        </p:nvSpPr>
        <p:spPr bwMode="auto">
          <a:xfrm>
            <a:off x="9097846" y="5045251"/>
            <a:ext cx="39367" cy="68018"/>
          </a:xfrm>
          <a:custGeom>
            <a:avLst/>
            <a:gdLst>
              <a:gd name="T0" fmla="*/ 43133 w 46990"/>
              <a:gd name="T1" fmla="*/ 98989 h 100329"/>
              <a:gd name="T2" fmla="*/ 2394 w 46990"/>
              <a:gd name="T3" fmla="*/ 55420 h 100329"/>
              <a:gd name="T4" fmla="*/ 2078 w 46990"/>
              <a:gd name="T5" fmla="*/ 55135 h 100329"/>
              <a:gd name="T6" fmla="*/ 715 w 46990"/>
              <a:gd name="T7" fmla="*/ 53602 h 100329"/>
              <a:gd name="T8" fmla="*/ 64 w 46990"/>
              <a:gd name="T9" fmla="*/ 51748 h 100329"/>
              <a:gd name="T10" fmla="*/ 0 w 46990"/>
              <a:gd name="T11" fmla="*/ 47383 h 100329"/>
              <a:gd name="T12" fmla="*/ 715 w 46990"/>
              <a:gd name="T13" fmla="*/ 45494 h 100329"/>
              <a:gd name="T14" fmla="*/ 1929 w 46990"/>
              <a:gd name="T15" fmla="*/ 43998 h 100329"/>
              <a:gd name="T16" fmla="*/ 43133 w 46990"/>
              <a:gd name="T17" fmla="*/ 0 h 100329"/>
              <a:gd name="T18" fmla="*/ 43133 w 46990"/>
              <a:gd name="T19" fmla="*/ 29438 h 100329"/>
              <a:gd name="T20" fmla="*/ 28777 w 46990"/>
              <a:gd name="T21" fmla="*/ 44800 h 100329"/>
              <a:gd name="T22" fmla="*/ 25716 w 46990"/>
              <a:gd name="T23" fmla="*/ 48131 h 100329"/>
              <a:gd name="T24" fmla="*/ 26665 w 46990"/>
              <a:gd name="T25" fmla="*/ 51748 h 100329"/>
              <a:gd name="T26" fmla="*/ 28627 w 46990"/>
              <a:gd name="T27" fmla="*/ 54118 h 100329"/>
              <a:gd name="T28" fmla="*/ 43133 w 46990"/>
              <a:gd name="T29" fmla="*/ 69622 h 100329"/>
              <a:gd name="T30" fmla="*/ 43133 w 46990"/>
              <a:gd name="T31" fmla="*/ 98989 h 10032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6990" h="100329">
                <a:moveTo>
                  <a:pt x="46812" y="100251"/>
                </a:moveTo>
                <a:lnTo>
                  <a:pt x="2599" y="56126"/>
                </a:lnTo>
                <a:lnTo>
                  <a:pt x="2256" y="55837"/>
                </a:lnTo>
                <a:lnTo>
                  <a:pt x="776" y="54285"/>
                </a:lnTo>
                <a:lnTo>
                  <a:pt x="68" y="52408"/>
                </a:lnTo>
                <a:lnTo>
                  <a:pt x="0" y="47987"/>
                </a:lnTo>
                <a:lnTo>
                  <a:pt x="776" y="46074"/>
                </a:lnTo>
                <a:lnTo>
                  <a:pt x="2094" y="44558"/>
                </a:lnTo>
                <a:lnTo>
                  <a:pt x="46812" y="0"/>
                </a:lnTo>
                <a:lnTo>
                  <a:pt x="46812" y="29813"/>
                </a:lnTo>
                <a:lnTo>
                  <a:pt x="31232" y="45370"/>
                </a:lnTo>
                <a:lnTo>
                  <a:pt x="27910" y="48745"/>
                </a:lnTo>
                <a:lnTo>
                  <a:pt x="28939" y="52408"/>
                </a:lnTo>
                <a:lnTo>
                  <a:pt x="31069" y="54808"/>
                </a:lnTo>
                <a:lnTo>
                  <a:pt x="46812" y="70509"/>
                </a:lnTo>
                <a:lnTo>
                  <a:pt x="46812" y="100251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 sz="122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61105" y="158710"/>
            <a:ext cx="6021791" cy="418576"/>
          </a:xfrm>
        </p:spPr>
        <p:txBody>
          <a:bodyPr/>
          <a:lstStyle>
            <a:lvl1pPr>
              <a:defRPr sz="2720" b="1" i="0">
                <a:solidFill>
                  <a:srgbClr val="0089C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FD18C4D8-BD09-F84A-9805-449A363B52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4">
            <a:extLst>
              <a:ext uri="{FF2B5EF4-FFF2-40B4-BE49-F238E27FC236}">
                <a16:creationId xmlns:a16="http://schemas.microsoft.com/office/drawing/2014/main" id="{7D61B72E-A5B7-8347-A15F-B05ED861724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CE6F4C-249B-4F41-A097-B0DF0E9B0541}" type="datetimeFigureOut">
              <a:rPr lang="en-US"/>
              <a:pPr>
                <a:defRPr/>
              </a:pPr>
              <a:t>9/19/2024</a:t>
            </a:fld>
            <a:endParaRPr lang="en-US"/>
          </a:p>
        </p:txBody>
      </p:sp>
      <p:sp>
        <p:nvSpPr>
          <p:cNvPr id="7" name="Holder 5">
            <a:extLst>
              <a:ext uri="{FF2B5EF4-FFF2-40B4-BE49-F238E27FC236}">
                <a16:creationId xmlns:a16="http://schemas.microsoft.com/office/drawing/2014/main" id="{42112893-EB7A-414D-986D-2A2CDA75A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EAD32-3C12-C040-949B-1BD989ECBDFC}" type="slidenum">
              <a:rPr lang="tr-TR" altLang="tr-TR"/>
              <a:t>‹#›</a:t>
            </a:fld>
            <a:endParaRPr lang="tr-TR" altLang="tr-TR"/>
          </a:p>
        </p:txBody>
      </p:sp>
      <p:pic>
        <p:nvPicPr>
          <p:cNvPr id="9" name="Resim 8" descr="ekran görüntüsü, logo, daire, tasarım içeren bir resim&#10;&#10;Açıklama otomatik olarak oluşturuldu">
            <a:extLst>
              <a:ext uri="{FF2B5EF4-FFF2-40B4-BE49-F238E27FC236}">
                <a16:creationId xmlns:a16="http://schemas.microsoft.com/office/drawing/2014/main" id="{E5191146-D7A5-B0EA-6F06-0C9D69591E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" y="0"/>
            <a:ext cx="914286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36247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7">
            <a:extLst>
              <a:ext uri="{FF2B5EF4-FFF2-40B4-BE49-F238E27FC236}">
                <a16:creationId xmlns:a16="http://schemas.microsoft.com/office/drawing/2014/main" id="{CC0B0060-5642-5C4F-A29C-1776739E9683}"/>
              </a:ext>
            </a:extLst>
          </p:cNvPr>
          <p:cNvSpPr/>
          <p:nvPr/>
        </p:nvSpPr>
        <p:spPr bwMode="auto">
          <a:xfrm>
            <a:off x="308149" y="979252"/>
            <a:ext cx="8526345" cy="0"/>
          </a:xfrm>
          <a:custGeom>
            <a:avLst/>
            <a:gdLst>
              <a:gd name="T0" fmla="*/ 0 w 9972040"/>
              <a:gd name="T1" fmla="*/ 9968189 w 9972040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9972040">
                <a:moveTo>
                  <a:pt x="0" y="0"/>
                </a:moveTo>
                <a:lnTo>
                  <a:pt x="9972001" y="0"/>
                </a:lnTo>
              </a:path>
            </a:pathLst>
          </a:custGeom>
          <a:noFill/>
          <a:ln w="6350">
            <a:solidFill>
              <a:srgbClr val="0089C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tr-TR" sz="1224"/>
          </a:p>
        </p:txBody>
      </p:sp>
      <p:sp>
        <p:nvSpPr>
          <p:cNvPr id="1027" name="Holder 2">
            <a:extLst>
              <a:ext uri="{FF2B5EF4-FFF2-40B4-BE49-F238E27FC236}">
                <a16:creationId xmlns:a16="http://schemas.microsoft.com/office/drawing/2014/main" id="{50458867-EFCF-8D40-8E6A-EC96A906B77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61105" y="158710"/>
            <a:ext cx="602179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altLang="tr-TR"/>
          </a:p>
        </p:txBody>
      </p:sp>
      <p:sp>
        <p:nvSpPr>
          <p:cNvPr id="1028" name="Holder 3">
            <a:extLst>
              <a:ext uri="{FF2B5EF4-FFF2-40B4-BE49-F238E27FC236}">
                <a16:creationId xmlns:a16="http://schemas.microsoft.com/office/drawing/2014/main" id="{F5E8F38D-34D6-F943-9327-A85C14EC3E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33941" y="1596818"/>
            <a:ext cx="8476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tr-TR" altLang="tr-TR"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26DB22E6-0A46-4041-A617-0972B4F6E56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3108634" y="4783974"/>
            <a:ext cx="29267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6D2F9DEA-A575-AC40-AD6D-D515CB2B1555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457473" y="4783974"/>
            <a:ext cx="21027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9A96DB-F836-C145-8A2E-FE7EE2CB6C45}" type="datetimeFigureOut">
              <a:rPr lang="en-US"/>
              <a:pPr>
                <a:defRPr/>
              </a:pPr>
              <a:t>9/19/2024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2ED53454-A238-D24F-A184-FB8053F5B4A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583789" y="4783974"/>
            <a:ext cx="2102740" cy="276999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fld id="{B430E350-0114-DF41-B7E6-51C64449E65D}" type="slidenum">
              <a:rPr lang="tr-TR" altLang="tr-TR"/>
              <a:t>‹#›</a:t>
            </a:fld>
            <a:endParaRPr lang="tr-TR" altLang="tr-TR"/>
          </a:p>
        </p:txBody>
      </p:sp>
      <p:pic>
        <p:nvPicPr>
          <p:cNvPr id="1032" name="Resim 6">
            <a:extLst>
              <a:ext uri="{FF2B5EF4-FFF2-40B4-BE49-F238E27FC236}">
                <a16:creationId xmlns:a16="http://schemas.microsoft.com/office/drawing/2014/main" id="{F790ECC4-D365-4A42-8CF5-1D58986332F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2160"/>
            <a:ext cx="9144000" cy="5139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75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2" r:id="rId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/>
        </a:defRPr>
      </a:lvl5pPr>
      <a:lvl6pPr marL="310942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/>
        </a:defRPr>
      </a:lvl6pPr>
      <a:lvl7pPr marL="621883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/>
        </a:defRPr>
      </a:lvl7pPr>
      <a:lvl8pPr marL="932825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/>
        </a:defRPr>
      </a:lvl8pPr>
      <a:lvl9pPr marL="1243767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10942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621883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932825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243767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1554709">
        <a:defRPr>
          <a:latin typeface="+mn-lt"/>
          <a:ea typeface="+mn-ea"/>
          <a:cs typeface="+mn-cs"/>
        </a:defRPr>
      </a:lvl6pPr>
      <a:lvl7pPr marL="1865650">
        <a:defRPr>
          <a:latin typeface="+mn-lt"/>
          <a:ea typeface="+mn-ea"/>
          <a:cs typeface="+mn-cs"/>
        </a:defRPr>
      </a:lvl7pPr>
      <a:lvl8pPr marL="2176592">
        <a:defRPr>
          <a:latin typeface="+mn-lt"/>
          <a:ea typeface="+mn-ea"/>
          <a:cs typeface="+mn-cs"/>
        </a:defRPr>
      </a:lvl8pPr>
      <a:lvl9pPr marL="248753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0942">
        <a:defRPr>
          <a:latin typeface="+mn-lt"/>
          <a:ea typeface="+mn-ea"/>
          <a:cs typeface="+mn-cs"/>
        </a:defRPr>
      </a:lvl2pPr>
      <a:lvl3pPr marL="621883">
        <a:defRPr>
          <a:latin typeface="+mn-lt"/>
          <a:ea typeface="+mn-ea"/>
          <a:cs typeface="+mn-cs"/>
        </a:defRPr>
      </a:lvl3pPr>
      <a:lvl4pPr marL="932825">
        <a:defRPr>
          <a:latin typeface="+mn-lt"/>
          <a:ea typeface="+mn-ea"/>
          <a:cs typeface="+mn-cs"/>
        </a:defRPr>
      </a:lvl4pPr>
      <a:lvl5pPr marL="1243767">
        <a:defRPr>
          <a:latin typeface="+mn-lt"/>
          <a:ea typeface="+mn-ea"/>
          <a:cs typeface="+mn-cs"/>
        </a:defRPr>
      </a:lvl5pPr>
      <a:lvl6pPr marL="1554709">
        <a:defRPr>
          <a:latin typeface="+mn-lt"/>
          <a:ea typeface="+mn-ea"/>
          <a:cs typeface="+mn-cs"/>
        </a:defRPr>
      </a:lvl6pPr>
      <a:lvl7pPr marL="1865650">
        <a:defRPr>
          <a:latin typeface="+mn-lt"/>
          <a:ea typeface="+mn-ea"/>
          <a:cs typeface="+mn-cs"/>
        </a:defRPr>
      </a:lvl7pPr>
      <a:lvl8pPr marL="2176592">
        <a:defRPr>
          <a:latin typeface="+mn-lt"/>
          <a:ea typeface="+mn-ea"/>
          <a:cs typeface="+mn-cs"/>
        </a:defRPr>
      </a:lvl8pPr>
      <a:lvl9pPr marL="248753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bject 3">
            <a:extLst>
              <a:ext uri="{FF2B5EF4-FFF2-40B4-BE49-F238E27FC236}">
                <a16:creationId xmlns:a16="http://schemas.microsoft.com/office/drawing/2014/main" id="{7E005208-4899-4449-991E-3FC7454C4097}"/>
              </a:ext>
            </a:extLst>
          </p:cNvPr>
          <p:cNvSpPr/>
          <p:nvPr/>
        </p:nvSpPr>
        <p:spPr bwMode="auto">
          <a:xfrm>
            <a:off x="8171587" y="5045251"/>
            <a:ext cx="31310" cy="68018"/>
          </a:xfrm>
          <a:custGeom>
            <a:avLst/>
            <a:gdLst>
              <a:gd name="T0" fmla="*/ 8388 w 46990"/>
              <a:gd name="T1" fmla="*/ 76849 h 100329"/>
              <a:gd name="T2" fmla="*/ 465 w 46990"/>
              <a:gd name="T3" fmla="*/ 43026 h 100329"/>
              <a:gd name="T4" fmla="*/ 405 w 46990"/>
              <a:gd name="T5" fmla="*/ 42805 h 100329"/>
              <a:gd name="T6" fmla="*/ 139 w 46990"/>
              <a:gd name="T7" fmla="*/ 41613 h 100329"/>
              <a:gd name="T8" fmla="*/ 24 w 46990"/>
              <a:gd name="T9" fmla="*/ 40175 h 100329"/>
              <a:gd name="T10" fmla="*/ 0 w 46990"/>
              <a:gd name="T11" fmla="*/ 36786 h 100329"/>
              <a:gd name="T12" fmla="*/ 139 w 46990"/>
              <a:gd name="T13" fmla="*/ 35319 h 100329"/>
              <a:gd name="T14" fmla="*/ 375 w 46990"/>
              <a:gd name="T15" fmla="*/ 34158 h 100329"/>
              <a:gd name="T16" fmla="*/ 8388 w 46990"/>
              <a:gd name="T17" fmla="*/ 0 h 100329"/>
              <a:gd name="T18" fmla="*/ 8388 w 46990"/>
              <a:gd name="T19" fmla="*/ 22855 h 100329"/>
              <a:gd name="T20" fmla="*/ 5596 w 46990"/>
              <a:gd name="T21" fmla="*/ 34778 h 100329"/>
              <a:gd name="T22" fmla="*/ 5001 w 46990"/>
              <a:gd name="T23" fmla="*/ 37366 h 100329"/>
              <a:gd name="T24" fmla="*/ 5188 w 46990"/>
              <a:gd name="T25" fmla="*/ 40175 h 100329"/>
              <a:gd name="T26" fmla="*/ 5568 w 46990"/>
              <a:gd name="T27" fmla="*/ 42012 h 100329"/>
              <a:gd name="T28" fmla="*/ 8388 w 46990"/>
              <a:gd name="T29" fmla="*/ 54050 h 100329"/>
              <a:gd name="T30" fmla="*/ 8388 w 46990"/>
              <a:gd name="T31" fmla="*/ 76849 h 10032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6990" h="100329">
                <a:moveTo>
                  <a:pt x="46812" y="100251"/>
                </a:moveTo>
                <a:lnTo>
                  <a:pt x="2599" y="56126"/>
                </a:lnTo>
                <a:lnTo>
                  <a:pt x="2256" y="55837"/>
                </a:lnTo>
                <a:lnTo>
                  <a:pt x="776" y="54285"/>
                </a:lnTo>
                <a:lnTo>
                  <a:pt x="68" y="52408"/>
                </a:lnTo>
                <a:lnTo>
                  <a:pt x="0" y="47987"/>
                </a:lnTo>
                <a:lnTo>
                  <a:pt x="776" y="46074"/>
                </a:lnTo>
                <a:lnTo>
                  <a:pt x="2094" y="44558"/>
                </a:lnTo>
                <a:lnTo>
                  <a:pt x="46812" y="0"/>
                </a:lnTo>
                <a:lnTo>
                  <a:pt x="46812" y="29813"/>
                </a:lnTo>
                <a:lnTo>
                  <a:pt x="31232" y="45370"/>
                </a:lnTo>
                <a:lnTo>
                  <a:pt x="27910" y="48745"/>
                </a:lnTo>
                <a:lnTo>
                  <a:pt x="28939" y="52408"/>
                </a:lnTo>
                <a:lnTo>
                  <a:pt x="31069" y="54808"/>
                </a:lnTo>
                <a:lnTo>
                  <a:pt x="46812" y="70509"/>
                </a:lnTo>
                <a:lnTo>
                  <a:pt x="46812" y="100251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tr-TR" sz="1224"/>
          </a:p>
        </p:txBody>
      </p:sp>
      <p:sp>
        <p:nvSpPr>
          <p:cNvPr id="3" name="Alt Başlık 4">
            <a:extLst>
              <a:ext uri="{FF2B5EF4-FFF2-40B4-BE49-F238E27FC236}">
                <a16:creationId xmlns:a16="http://schemas.microsoft.com/office/drawing/2014/main" id="{9742B1BB-C88A-8CF2-CC60-1D7E008907AA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-36512" y="1975631"/>
            <a:ext cx="9180512" cy="50584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endParaRPr lang="tr-TR" altLang="tr-TR" sz="2500" b="1" dirty="0">
              <a:solidFill>
                <a:srgbClr val="228AC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64879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9C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85116</TotalTime>
  <Words>1</Words>
  <Application>Microsoft Office PowerPoint</Application>
  <PresentationFormat>Ekran Gösterisi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Sunusu</vt:lpstr>
    </vt:vector>
  </TitlesOfParts>
  <Company>TBMM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star</dc:creator>
  <cp:lastModifiedBy>Furkan Said SÜRAL</cp:lastModifiedBy>
  <cp:revision>2777</cp:revision>
  <dcterms:created xsi:type="dcterms:W3CDTF">2016-04-09T09:38:54Z</dcterms:created>
  <dcterms:modified xsi:type="dcterms:W3CDTF">2024-09-19T12:48:14Z</dcterms:modified>
</cp:coreProperties>
</file>